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72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4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1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8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35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17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93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56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8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2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0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8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7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6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4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28AA-2226-41AC-86DB-8D7EBAB32BE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D16D2-37C2-4E43-95D2-84FF0C803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5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Accounting</a:t>
            </a:r>
            <a:br>
              <a:rPr lang="en-US" dirty="0" smtClean="0"/>
            </a:br>
            <a:r>
              <a:rPr lang="en-US" dirty="0" smtClean="0"/>
              <a:t>Ch. 6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account is credited when a debit card is used to purchase supplies?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8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must you balance your checkbook?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sure your balance and the bank balance agree.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3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Journalizing a Bank Service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Miscellaneous </a:t>
            </a:r>
            <a:r>
              <a:rPr lang="en-US" dirty="0"/>
              <a:t>Expense  	</a:t>
            </a:r>
            <a:r>
              <a:rPr lang="en-US" dirty="0" smtClean="0"/>
              <a:t>	M3   	</a:t>
            </a:r>
            <a:r>
              <a:rPr lang="en-US" dirty="0"/>
              <a:t>	3.00</a:t>
            </a:r>
          </a:p>
          <a:p>
            <a:pPr marL="0" indent="0">
              <a:buNone/>
            </a:pPr>
            <a:r>
              <a:rPr lang="en-US" dirty="0"/>
              <a:t>	Cash				</a:t>
            </a:r>
            <a:r>
              <a:rPr lang="en-US" dirty="0" smtClean="0"/>
              <a:t>				3.00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376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Journalizing a Dishonored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 - Learn &amp; Play	</a:t>
            </a:r>
            <a:r>
              <a:rPr lang="en-US" dirty="0" smtClean="0"/>
              <a:t>	M55</a:t>
            </a:r>
            <a:r>
              <a:rPr lang="en-US" dirty="0"/>
              <a:t>	</a:t>
            </a:r>
            <a:r>
              <a:rPr lang="en-US" dirty="0" smtClean="0"/>
              <a:t>	50.00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Cash				</a:t>
            </a:r>
            <a:r>
              <a:rPr lang="en-US" dirty="0" smtClean="0"/>
              <a:t>			50.00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8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Journalizing an Electronic Funds Transfer (EFT)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066920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A/P </a:t>
            </a:r>
            <a:r>
              <a:rPr lang="en-US" dirty="0" err="1"/>
              <a:t>Kelson</a:t>
            </a:r>
            <a:r>
              <a:rPr lang="en-US" dirty="0"/>
              <a:t> Enterprises	 M10	</a:t>
            </a:r>
            <a:r>
              <a:rPr lang="en-US" dirty="0" smtClean="0"/>
              <a:t>	350.00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Cash		 		 </a:t>
            </a:r>
            <a:r>
              <a:rPr lang="en-US" dirty="0" smtClean="0"/>
              <a:t>				350.00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Journalizing a Debit Card 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Supplies		M12	</a:t>
            </a:r>
            <a:r>
              <a:rPr lang="en-US" dirty="0" smtClean="0"/>
              <a:t>	24.00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Cash				</a:t>
            </a:r>
            <a:r>
              <a:rPr lang="en-US" dirty="0" smtClean="0"/>
              <a:t>	24.00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0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 Petty Cash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Petty Cash		C8	</a:t>
            </a:r>
            <a:r>
              <a:rPr lang="en-US" dirty="0" smtClean="0"/>
              <a:t>	200.00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Cash</a:t>
            </a:r>
            <a:r>
              <a:rPr lang="en-US" dirty="0"/>
              <a:t>			</a:t>
            </a:r>
            <a:r>
              <a:rPr lang="en-US" dirty="0" smtClean="0"/>
              <a:t>	</a:t>
            </a:r>
            <a:r>
              <a:rPr lang="en-US" dirty="0"/>
              <a:t>	200.00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Replenishing a Petty Cash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17630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Miscellaneous Expense	</a:t>
            </a:r>
            <a:r>
              <a:rPr lang="en-US" dirty="0" smtClean="0"/>
              <a:t>	C12 </a:t>
            </a:r>
            <a:r>
              <a:rPr lang="en-US" dirty="0"/>
              <a:t>	</a:t>
            </a:r>
            <a:r>
              <a:rPr lang="en-US" dirty="0" smtClean="0"/>
              <a:t>	7.00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Advertising </a:t>
            </a:r>
            <a:r>
              <a:rPr lang="en-US" dirty="0"/>
              <a:t>Expense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5.00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Cash				</a:t>
            </a:r>
            <a:r>
              <a:rPr lang="en-US" dirty="0" smtClean="0"/>
              <a:t>			12.00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3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3 types of endorsements?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Blank endorsement</a:t>
            </a:r>
          </a:p>
          <a:p>
            <a:r>
              <a:rPr lang="en-US" dirty="0" smtClean="0"/>
              <a:t>Restrictive </a:t>
            </a:r>
            <a:r>
              <a:rPr lang="en-US" dirty="0" smtClean="0"/>
              <a:t>endorsement</a:t>
            </a:r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 smtClean="0"/>
              <a:t>endorsement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endorsement is the least safe?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Blank endorsement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5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writing a check, what is the last thing you should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68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last thing you should do when cashing a check?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Endorse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6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why your checkbook balance and your monthly bank statement balance may differ.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have forgotten to record a service charge</a:t>
            </a:r>
          </a:p>
          <a:p>
            <a:r>
              <a:rPr lang="en-US" dirty="0" smtClean="0"/>
              <a:t>You may have outstanding deposits</a:t>
            </a:r>
          </a:p>
          <a:p>
            <a:r>
              <a:rPr lang="en-US" dirty="0" smtClean="0"/>
              <a:t>You may have outstanding checks</a:t>
            </a:r>
          </a:p>
          <a:p>
            <a:r>
              <a:rPr lang="en-US" dirty="0" smtClean="0"/>
              <a:t>Calculation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2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a checkmark is placed on the check stub of a cancelled check, what does a check stub with no checkmark indicate?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indicates an outstanding check, one that has not yet been cashed.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5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a bank may dishonor a check.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check appears to have been altered</a:t>
            </a:r>
          </a:p>
          <a:p>
            <a:r>
              <a:rPr lang="en-US" dirty="0" smtClean="0"/>
              <a:t>Signature on the check doesn’t match the signature card</a:t>
            </a:r>
          </a:p>
          <a:p>
            <a:r>
              <a:rPr lang="en-US" dirty="0" smtClean="0"/>
              <a:t>Amounts in figures and words don’t match</a:t>
            </a:r>
          </a:p>
          <a:p>
            <a:r>
              <a:rPr lang="en-US" dirty="0" smtClean="0"/>
              <a:t>The check is post dated</a:t>
            </a:r>
          </a:p>
          <a:p>
            <a:r>
              <a:rPr lang="en-US" dirty="0" smtClean="0"/>
              <a:t>There is a stopped payment on the check</a:t>
            </a:r>
          </a:p>
          <a:p>
            <a:r>
              <a:rPr lang="en-US" dirty="0" smtClean="0"/>
              <a:t>There are insufficient funds in the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4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account is credited when an electronic funds transfer is used to pay cash on account.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6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</TotalTime>
  <Words>277</Words>
  <Application>Microsoft Office PowerPoint</Application>
  <PresentationFormat>Widescreen</PresentationFormat>
  <Paragraphs>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Berlin</vt:lpstr>
      <vt:lpstr>Accounting Ch. 6 Review</vt:lpstr>
      <vt:lpstr>What are the 3 types of endorsements?</vt:lpstr>
      <vt:lpstr>What endorsement is the least safe?</vt:lpstr>
      <vt:lpstr>When writing a check, what is the last thing you should do?</vt:lpstr>
      <vt:lpstr>What is the last thing you should do when cashing a check?</vt:lpstr>
      <vt:lpstr>Reasons why your checkbook balance and your monthly bank statement balance may differ.</vt:lpstr>
      <vt:lpstr>If a checkmark is placed on the check stub of a cancelled check, what does a check stub with no checkmark indicate?</vt:lpstr>
      <vt:lpstr>Reasons a bank may dishonor a check.</vt:lpstr>
      <vt:lpstr>What account is credited when an electronic funds transfer is used to pay cash on account.</vt:lpstr>
      <vt:lpstr>What account is credited when a debit card is used to purchase supplies?</vt:lpstr>
      <vt:lpstr>Why must you balance your checkbook?</vt:lpstr>
      <vt:lpstr>Journalizing a Bank Service Charge</vt:lpstr>
      <vt:lpstr>Journalizing a Dishonored Check</vt:lpstr>
      <vt:lpstr>Journalizing an Electronic Funds Transfer (EFT)</vt:lpstr>
      <vt:lpstr>Journalizing a Debit Card Transaction</vt:lpstr>
      <vt:lpstr>Establishing a Petty Cash Fund</vt:lpstr>
      <vt:lpstr>Replenishing a Petty Cash Fund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22</cp:revision>
  <dcterms:created xsi:type="dcterms:W3CDTF">2019-03-25T22:15:04Z</dcterms:created>
  <dcterms:modified xsi:type="dcterms:W3CDTF">2019-03-25T22:28:53Z</dcterms:modified>
</cp:coreProperties>
</file>